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43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1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2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6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76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11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2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2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7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5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55C10-5720-42B7-88D1-1EEF8DBB9DF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90C8C-F657-43B4-9E63-53ED026EC6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8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15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4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40781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8164" cy="43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4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90" y="0"/>
            <a:ext cx="9117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38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24975" cy="381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9477375" cy="704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8" y="4514850"/>
            <a:ext cx="38004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7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664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127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028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07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9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37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49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35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02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24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73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61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827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672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70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32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68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79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4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9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0"/>
            <a:ext cx="11778225" cy="40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5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15"/>
            <a:ext cx="88677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7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086802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2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914400"/>
            <a:ext cx="11410950" cy="48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1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7" y="166452"/>
            <a:ext cx="11936492" cy="40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5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0</Words>
  <Application>Microsoft Office PowerPoint</Application>
  <PresentationFormat>宽屏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5</cp:revision>
  <dcterms:created xsi:type="dcterms:W3CDTF">2022-12-12T11:59:02Z</dcterms:created>
  <dcterms:modified xsi:type="dcterms:W3CDTF">2022-12-16T14:33:38Z</dcterms:modified>
</cp:coreProperties>
</file>